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0693400" cy="7556500"/>
  <p:notesSz cx="6858000" cy="9144000"/>
  <p:embeddedFontLst>
    <p:embeddedFont>
      <p:font typeface="Helvetica Now Condensed Bold Italics" charset="1" panose="020B0804030202090204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png" Type="http://schemas.openxmlformats.org/officeDocument/2006/relationships/image"/><Relationship Id="rId16" Target="../media/image15.png" Type="http://schemas.openxmlformats.org/officeDocument/2006/relationships/image"/><Relationship Id="rId17" Target="../media/image16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1.png" Type="http://schemas.openxmlformats.org/officeDocument/2006/relationships/image"/><Relationship Id="rId12" Target="../media/image12.svg" Type="http://schemas.openxmlformats.org/officeDocument/2006/relationships/image"/><Relationship Id="rId13" Target="../media/image17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1.png" Type="http://schemas.openxmlformats.org/officeDocument/2006/relationships/image"/><Relationship Id="rId12" Target="../media/image12.svg" Type="http://schemas.openxmlformats.org/officeDocument/2006/relationships/image"/><Relationship Id="rId13" Target="../media/image14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1.png" Type="http://schemas.openxmlformats.org/officeDocument/2006/relationships/image"/><Relationship Id="rId12" Target="../media/image12.svg" Type="http://schemas.openxmlformats.org/officeDocument/2006/relationships/image"/><Relationship Id="rId13" Target="../media/image18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19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0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1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2.jpe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3.jpe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4.jpe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5.jpe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6.jpe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7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8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29.pn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6.png" Type="http://schemas.openxmlformats.org/officeDocument/2006/relationships/image"/><Relationship Id="rId9" Target="../media/image7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5073150" y="3445130"/>
            <a:ext cx="3834553" cy="2959627"/>
          </a:xfrm>
          <a:custGeom>
            <a:avLst/>
            <a:gdLst/>
            <a:ahLst/>
            <a:cxnLst/>
            <a:rect r="r" b="b" t="t" l="l"/>
            <a:pathLst>
              <a:path h="2959627" w="3834553">
                <a:moveTo>
                  <a:pt x="0" y="0"/>
                </a:moveTo>
                <a:lnTo>
                  <a:pt x="3834553" y="0"/>
                </a:lnTo>
                <a:lnTo>
                  <a:pt x="3834553" y="2959627"/>
                </a:lnTo>
                <a:lnTo>
                  <a:pt x="0" y="295962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584117" y="4007808"/>
            <a:ext cx="1352939" cy="1727599"/>
          </a:xfrm>
          <a:custGeom>
            <a:avLst/>
            <a:gdLst/>
            <a:ahLst/>
            <a:cxnLst/>
            <a:rect r="r" b="b" t="t" l="l"/>
            <a:pathLst>
              <a:path h="1727599" w="1352939">
                <a:moveTo>
                  <a:pt x="0" y="0"/>
                </a:moveTo>
                <a:lnTo>
                  <a:pt x="1352940" y="0"/>
                </a:lnTo>
                <a:lnTo>
                  <a:pt x="1352940" y="1727600"/>
                </a:lnTo>
                <a:lnTo>
                  <a:pt x="0" y="1727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-4028770" y="-506961"/>
            <a:ext cx="11549010" cy="8270916"/>
          </a:xfrm>
          <a:custGeom>
            <a:avLst/>
            <a:gdLst/>
            <a:ahLst/>
            <a:cxnLst/>
            <a:rect r="r" b="b" t="t" l="l"/>
            <a:pathLst>
              <a:path h="8270916" w="11549010">
                <a:moveTo>
                  <a:pt x="0" y="0"/>
                </a:moveTo>
                <a:lnTo>
                  <a:pt x="11549010" y="0"/>
                </a:lnTo>
                <a:lnTo>
                  <a:pt x="11549010" y="8270916"/>
                </a:lnTo>
                <a:lnTo>
                  <a:pt x="0" y="8270916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alphaModFix amt="7999"/>
            </a:blip>
            <a:stretch>
              <a:fillRect l="-20491" t="-42926" r="0" b="-94653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-3290685" y="485729"/>
            <a:ext cx="9477406" cy="12636541"/>
          </a:xfrm>
          <a:custGeom>
            <a:avLst/>
            <a:gdLst/>
            <a:ahLst/>
            <a:cxnLst/>
            <a:rect r="r" b="b" t="t" l="l"/>
            <a:pathLst>
              <a:path h="12636541" w="9477406">
                <a:moveTo>
                  <a:pt x="0" y="0"/>
                </a:moveTo>
                <a:lnTo>
                  <a:pt x="9477406" y="0"/>
                </a:lnTo>
                <a:lnTo>
                  <a:pt x="9477406" y="12636542"/>
                </a:lnTo>
                <a:lnTo>
                  <a:pt x="0" y="12636542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7520240" y="485729"/>
            <a:ext cx="2627928" cy="2645217"/>
          </a:xfrm>
          <a:custGeom>
            <a:avLst/>
            <a:gdLst/>
            <a:ahLst/>
            <a:cxnLst/>
            <a:rect r="r" b="b" t="t" l="l"/>
            <a:pathLst>
              <a:path h="2645217" w="2627928">
                <a:moveTo>
                  <a:pt x="0" y="0"/>
                </a:moveTo>
                <a:lnTo>
                  <a:pt x="2627928" y="0"/>
                </a:lnTo>
                <a:lnTo>
                  <a:pt x="2627928" y="2645218"/>
                </a:lnTo>
                <a:lnTo>
                  <a:pt x="0" y="2645218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0" t="0" r="0" b="0"/>
            </a:stretch>
          </a:blipFill>
        </p:spPr>
      </p:sp>
      <p:sp>
        <p:nvSpPr>
          <p:cNvPr name="TextBox 23" id="23"/>
          <p:cNvSpPr txBox="true"/>
          <p:nvPr/>
        </p:nvSpPr>
        <p:spPr>
          <a:xfrm rot="0">
            <a:off x="1005446" y="1110791"/>
            <a:ext cx="6514794" cy="23392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068"/>
              </a:lnSpc>
            </a:pPr>
            <a:r>
              <a:rPr lang="en-US" b="true" sz="8891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ASIA CAMP SEMENYIH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3508175" y="3332489"/>
            <a:ext cx="2678545" cy="4892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FACILLITIES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600083" y="466112"/>
            <a:ext cx="7412739" cy="6832470"/>
          </a:xfrm>
          <a:custGeom>
            <a:avLst/>
            <a:gdLst/>
            <a:ahLst/>
            <a:cxnLst/>
            <a:rect r="r" b="b" t="t" l="l"/>
            <a:pathLst>
              <a:path h="6832470" w="7412739">
                <a:moveTo>
                  <a:pt x="0" y="0"/>
                </a:moveTo>
                <a:lnTo>
                  <a:pt x="7412739" y="0"/>
                </a:lnTo>
                <a:lnTo>
                  <a:pt x="7412739" y="6832470"/>
                </a:lnTo>
                <a:lnTo>
                  <a:pt x="0" y="683247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3616" t="0" r="-1558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8012822" y="5877185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THEY HAVE BEEN HERE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97768" y="218590"/>
            <a:ext cx="10341489" cy="7190567"/>
          </a:xfrm>
          <a:custGeom>
            <a:avLst/>
            <a:gdLst/>
            <a:ahLst/>
            <a:cxnLst/>
            <a:rect r="r" b="b" t="t" l="l"/>
            <a:pathLst>
              <a:path h="7190567" w="10341489">
                <a:moveTo>
                  <a:pt x="0" y="0"/>
                </a:moveTo>
                <a:lnTo>
                  <a:pt x="10341489" y="0"/>
                </a:lnTo>
                <a:lnTo>
                  <a:pt x="10341489" y="7190567"/>
                </a:lnTo>
                <a:lnTo>
                  <a:pt x="0" y="719056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77000"/>
            </a:blip>
            <a:stretch>
              <a:fillRect l="-20491" t="-45712" r="0" b="-9899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8265697" y="5709305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CAMP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BASE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-536228" y="-134137"/>
            <a:ext cx="11218757" cy="7765331"/>
          </a:xfrm>
          <a:custGeom>
            <a:avLst/>
            <a:gdLst/>
            <a:ahLst/>
            <a:cxnLst/>
            <a:rect r="r" b="b" t="t" l="l"/>
            <a:pathLst>
              <a:path h="7765331" w="11218757">
                <a:moveTo>
                  <a:pt x="0" y="0"/>
                </a:moveTo>
                <a:lnTo>
                  <a:pt x="11218756" y="0"/>
                </a:lnTo>
                <a:lnTo>
                  <a:pt x="11218756" y="7765330"/>
                </a:lnTo>
                <a:lnTo>
                  <a:pt x="0" y="776533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82000"/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7860712" y="6472058"/>
            <a:ext cx="2678545" cy="5853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42"/>
              </a:lnSpc>
            </a:pPr>
            <a:r>
              <a:rPr lang="en-US" b="true" sz="4355" i="true">
                <a:solidFill>
                  <a:srgbClr val="FFFFFF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EAGLE EYE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-1977686" y="-1329135"/>
            <a:ext cx="12167672" cy="8549746"/>
            <a:chOff x="0" y="0"/>
            <a:chExt cx="8957913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8953995" cy="6294418"/>
            </a:xfrm>
            <a:custGeom>
              <a:avLst/>
              <a:gdLst/>
              <a:ahLst/>
              <a:cxnLst/>
              <a:rect r="r" b="b" t="t" l="l"/>
              <a:pathLst>
                <a:path h="6294418" w="8953995">
                  <a:moveTo>
                    <a:pt x="8627791" y="1233214"/>
                  </a:moveTo>
                  <a:cubicBezTo>
                    <a:pt x="8856636" y="1267377"/>
                    <a:pt x="8986869" y="1423333"/>
                    <a:pt x="8946804" y="1579797"/>
                  </a:cubicBezTo>
                  <a:lnTo>
                    <a:pt x="7434687" y="6010065"/>
                  </a:lnTo>
                  <a:cubicBezTo>
                    <a:pt x="7381363" y="6166529"/>
                    <a:pt x="7146038" y="6294418"/>
                    <a:pt x="6911824" y="6294418"/>
                  </a:cubicBezTo>
                  <a:lnTo>
                    <a:pt x="425844" y="6294418"/>
                  </a:lnTo>
                  <a:cubicBezTo>
                    <a:pt x="191630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87186" y="-27642"/>
                    <a:pt x="416031" y="6521"/>
                  </a:cubicBezTo>
                  <a:lnTo>
                    <a:pt x="8627791" y="1233214"/>
                  </a:lnTo>
                  <a:close/>
                </a:path>
              </a:pathLst>
            </a:custGeom>
            <a:blipFill>
              <a:blip r:embed="rId5"/>
              <a:stretch>
                <a:fillRect l="0" t="0" r="-25124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8012822" y="6002341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SECURITY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GATE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-1530390" y="-1419151"/>
            <a:ext cx="12167672" cy="8549746"/>
            <a:chOff x="0" y="0"/>
            <a:chExt cx="8957913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8953995" cy="6294418"/>
            </a:xfrm>
            <a:custGeom>
              <a:avLst/>
              <a:gdLst/>
              <a:ahLst/>
              <a:cxnLst/>
              <a:rect r="r" b="b" t="t" l="l"/>
              <a:pathLst>
                <a:path h="6294418" w="8953995">
                  <a:moveTo>
                    <a:pt x="8627791" y="1233214"/>
                  </a:moveTo>
                  <a:cubicBezTo>
                    <a:pt x="8856636" y="1267377"/>
                    <a:pt x="8986869" y="1423333"/>
                    <a:pt x="8946804" y="1579797"/>
                  </a:cubicBezTo>
                  <a:lnTo>
                    <a:pt x="7434687" y="6010065"/>
                  </a:lnTo>
                  <a:cubicBezTo>
                    <a:pt x="7381363" y="6166529"/>
                    <a:pt x="7146038" y="6294418"/>
                    <a:pt x="6911824" y="6294418"/>
                  </a:cubicBezTo>
                  <a:lnTo>
                    <a:pt x="425844" y="6294418"/>
                  </a:lnTo>
                  <a:cubicBezTo>
                    <a:pt x="191630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87186" y="-27642"/>
                    <a:pt x="416031" y="6521"/>
                  </a:cubicBezTo>
                  <a:lnTo>
                    <a:pt x="8627791" y="1233214"/>
                  </a:lnTo>
                  <a:close/>
                </a:path>
              </a:pathLst>
            </a:custGeom>
            <a:blipFill>
              <a:blip r:embed="rId5"/>
              <a:stretch>
                <a:fillRect l="-24352" t="0" r="-2435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8012822" y="6002341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MARCHING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FIELD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-1530390" y="-1419151"/>
            <a:ext cx="12167672" cy="8549746"/>
            <a:chOff x="0" y="0"/>
            <a:chExt cx="8957913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8953995" cy="6294418"/>
            </a:xfrm>
            <a:custGeom>
              <a:avLst/>
              <a:gdLst/>
              <a:ahLst/>
              <a:cxnLst/>
              <a:rect r="r" b="b" t="t" l="l"/>
              <a:pathLst>
                <a:path h="6294418" w="8953995">
                  <a:moveTo>
                    <a:pt x="8627791" y="1233214"/>
                  </a:moveTo>
                  <a:cubicBezTo>
                    <a:pt x="8856636" y="1267377"/>
                    <a:pt x="8986869" y="1423333"/>
                    <a:pt x="8946804" y="1579797"/>
                  </a:cubicBezTo>
                  <a:lnTo>
                    <a:pt x="7434687" y="6010065"/>
                  </a:lnTo>
                  <a:cubicBezTo>
                    <a:pt x="7381363" y="6166529"/>
                    <a:pt x="7146038" y="6294418"/>
                    <a:pt x="6911824" y="6294418"/>
                  </a:cubicBezTo>
                  <a:lnTo>
                    <a:pt x="425844" y="6294418"/>
                  </a:lnTo>
                  <a:cubicBezTo>
                    <a:pt x="191630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87186" y="-27642"/>
                    <a:pt x="416031" y="6521"/>
                  </a:cubicBezTo>
                  <a:lnTo>
                    <a:pt x="8627791" y="1233214"/>
                  </a:lnTo>
                  <a:close/>
                </a:path>
              </a:pathLst>
            </a:custGeom>
            <a:blipFill>
              <a:blip r:embed="rId5"/>
              <a:stretch>
                <a:fillRect l="-22382" t="0" r="-22426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8012822" y="6002341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MARCHING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FIELD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219" t="0" r="-1219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898408" y="525516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8" y="0"/>
                </a:moveTo>
                <a:lnTo>
                  <a:pt x="0" y="0"/>
                </a:lnTo>
                <a:lnTo>
                  <a:pt x="0" y="1910898"/>
                </a:lnTo>
                <a:lnTo>
                  <a:pt x="5971558" y="1910898"/>
                </a:lnTo>
                <a:lnTo>
                  <a:pt x="5971558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08343" y="5805052"/>
            <a:ext cx="3533689" cy="1434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LAKE VIEW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WITH KINABALU HALL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219" t="0" r="-1219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898408" y="525516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8" y="0"/>
                </a:moveTo>
                <a:lnTo>
                  <a:pt x="0" y="0"/>
                </a:lnTo>
                <a:lnTo>
                  <a:pt x="0" y="1910898"/>
                </a:lnTo>
                <a:lnTo>
                  <a:pt x="5971558" y="1910898"/>
                </a:lnTo>
                <a:lnTo>
                  <a:pt x="5971558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08343" y="5805052"/>
            <a:ext cx="3533689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KINABALU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HALL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8375" t="0" r="-18375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898408" y="525516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8" y="0"/>
                </a:moveTo>
                <a:lnTo>
                  <a:pt x="0" y="0"/>
                </a:lnTo>
                <a:lnTo>
                  <a:pt x="0" y="1910898"/>
                </a:lnTo>
                <a:lnTo>
                  <a:pt x="5971558" y="1910898"/>
                </a:lnTo>
                <a:lnTo>
                  <a:pt x="5971558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152743" y="6226309"/>
            <a:ext cx="3533689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SYNDICATE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HALL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944527" y="-2090530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1108" t="0" r="-11108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790618" y="200883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9" y="0"/>
                </a:moveTo>
                <a:lnTo>
                  <a:pt x="0" y="0"/>
                </a:lnTo>
                <a:lnTo>
                  <a:pt x="0" y="1910899"/>
                </a:lnTo>
                <a:lnTo>
                  <a:pt x="5971559" y="1910899"/>
                </a:lnTo>
                <a:lnTo>
                  <a:pt x="597155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74531" y="6204368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TAHAN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HALL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944527" y="-2090530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219" t="0" r="-1219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790618" y="200883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9" y="0"/>
                </a:moveTo>
                <a:lnTo>
                  <a:pt x="0" y="0"/>
                </a:lnTo>
                <a:lnTo>
                  <a:pt x="0" y="1910899"/>
                </a:lnTo>
                <a:lnTo>
                  <a:pt x="5971559" y="1910899"/>
                </a:lnTo>
                <a:lnTo>
                  <a:pt x="597155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74531" y="6204368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TAHAN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HALL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23553" t="0" r="-23553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790618" y="200883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9" y="0"/>
                </a:moveTo>
                <a:lnTo>
                  <a:pt x="0" y="0"/>
                </a:lnTo>
                <a:lnTo>
                  <a:pt x="0" y="1910899"/>
                </a:lnTo>
                <a:lnTo>
                  <a:pt x="5971559" y="1910899"/>
                </a:lnTo>
                <a:lnTo>
                  <a:pt x="597155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08343" y="5805052"/>
            <a:ext cx="2678545" cy="1434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SURVIVAL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ROOM @ DORM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59041" t="0" r="-59041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790618" y="200883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9" y="0"/>
                </a:moveTo>
                <a:lnTo>
                  <a:pt x="0" y="0"/>
                </a:lnTo>
                <a:lnTo>
                  <a:pt x="0" y="1910899"/>
                </a:lnTo>
                <a:lnTo>
                  <a:pt x="5971559" y="1910899"/>
                </a:lnTo>
                <a:lnTo>
                  <a:pt x="597155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74531" y="6204368"/>
            <a:ext cx="2678545" cy="961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WARDEN </a:t>
            </a:r>
          </a:p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ROOM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5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84198" y="-134137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8" y="0"/>
                </a:lnTo>
                <a:lnTo>
                  <a:pt x="2505718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073150" y="2199477"/>
            <a:ext cx="5651034" cy="1808331"/>
          </a:xfrm>
          <a:custGeom>
            <a:avLst/>
            <a:gdLst/>
            <a:ahLst/>
            <a:cxnLst/>
            <a:rect r="r" b="b" t="t" l="l"/>
            <a:pathLst>
              <a:path h="1808331" w="5651034">
                <a:moveTo>
                  <a:pt x="0" y="0"/>
                </a:moveTo>
                <a:lnTo>
                  <a:pt x="5651034" y="0"/>
                </a:lnTo>
                <a:lnTo>
                  <a:pt x="5651034" y="1808331"/>
                </a:lnTo>
                <a:lnTo>
                  <a:pt x="0" y="18083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718122">
            <a:off x="1696985" y="-2683236"/>
            <a:ext cx="9868939" cy="10109635"/>
            <a:chOff x="0" y="0"/>
            <a:chExt cx="6144514" cy="62943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-44"/>
              <a:ext cx="6144528" cy="6294418"/>
            </a:xfrm>
            <a:custGeom>
              <a:avLst/>
              <a:gdLst/>
              <a:ahLst/>
              <a:cxnLst/>
              <a:rect r="r" b="b" t="t" l="l"/>
              <a:pathLst>
                <a:path h="6294418" w="6144528">
                  <a:moveTo>
                    <a:pt x="5918073" y="1233214"/>
                  </a:moveTo>
                  <a:cubicBezTo>
                    <a:pt x="6075045" y="1267377"/>
                    <a:pt x="6173470" y="1423333"/>
                    <a:pt x="6136894" y="1579797"/>
                  </a:cubicBezTo>
                  <a:lnTo>
                    <a:pt x="5099685" y="6010065"/>
                  </a:lnTo>
                  <a:cubicBezTo>
                    <a:pt x="5063109" y="6166529"/>
                    <a:pt x="4901692" y="6294418"/>
                    <a:pt x="4741037" y="6294418"/>
                  </a:cubicBezTo>
                  <a:lnTo>
                    <a:pt x="292100" y="6294418"/>
                  </a:lnTo>
                  <a:cubicBezTo>
                    <a:pt x="131445" y="6294418"/>
                    <a:pt x="0" y="6162973"/>
                    <a:pt x="0" y="6002318"/>
                  </a:cubicBezTo>
                  <a:lnTo>
                    <a:pt x="0" y="236518"/>
                  </a:lnTo>
                  <a:cubicBezTo>
                    <a:pt x="0" y="75863"/>
                    <a:pt x="128397" y="-27642"/>
                    <a:pt x="285369" y="6521"/>
                  </a:cubicBezTo>
                  <a:lnTo>
                    <a:pt x="5918073" y="1233214"/>
                  </a:lnTo>
                  <a:close/>
                </a:path>
              </a:pathLst>
            </a:custGeom>
            <a:blipFill>
              <a:blip r:embed="rId5"/>
              <a:stretch>
                <a:fillRect l="-18375" t="0" r="-18375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true" flipV="false" rot="0">
            <a:off x="-790618" y="2008838"/>
            <a:ext cx="5971558" cy="1910899"/>
          </a:xfrm>
          <a:custGeom>
            <a:avLst/>
            <a:gdLst/>
            <a:ahLst/>
            <a:cxnLst/>
            <a:rect r="r" b="b" t="t" l="l"/>
            <a:pathLst>
              <a:path h="1910899" w="5971558">
                <a:moveTo>
                  <a:pt x="5971559" y="0"/>
                </a:moveTo>
                <a:lnTo>
                  <a:pt x="0" y="0"/>
                </a:lnTo>
                <a:lnTo>
                  <a:pt x="0" y="1910899"/>
                </a:lnTo>
                <a:lnTo>
                  <a:pt x="5971559" y="1910899"/>
                </a:lnTo>
                <a:lnTo>
                  <a:pt x="597155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87193" y="6254152"/>
            <a:ext cx="221150" cy="22115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45720" y="6324697"/>
            <a:ext cx="104097" cy="80060"/>
          </a:xfrm>
          <a:custGeom>
            <a:avLst/>
            <a:gdLst/>
            <a:ahLst/>
            <a:cxnLst/>
            <a:rect r="r" b="b" t="t" l="l"/>
            <a:pathLst>
              <a:path h="80060" w="104097">
                <a:moveTo>
                  <a:pt x="0" y="0"/>
                </a:moveTo>
                <a:lnTo>
                  <a:pt x="104097" y="0"/>
                </a:lnTo>
                <a:lnTo>
                  <a:pt x="104097" y="80060"/>
                </a:lnTo>
                <a:lnTo>
                  <a:pt x="0" y="80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87193" y="6449853"/>
            <a:ext cx="221150" cy="221150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7193" y="7188007"/>
            <a:ext cx="221150" cy="22115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49402" lIns="49402" bIns="49402" rIns="49402"/>
            <a:lstStyle/>
            <a:p>
              <a:pPr algn="ctr">
                <a:lnSpc>
                  <a:spcPts val="2088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0102" y="7239153"/>
            <a:ext cx="115333" cy="118859"/>
          </a:xfrm>
          <a:custGeom>
            <a:avLst/>
            <a:gdLst/>
            <a:ahLst/>
            <a:cxnLst/>
            <a:rect r="r" b="b" t="t" l="l"/>
            <a:pathLst>
              <a:path h="118859" w="115333">
                <a:moveTo>
                  <a:pt x="0" y="0"/>
                </a:moveTo>
                <a:lnTo>
                  <a:pt x="115333" y="0"/>
                </a:lnTo>
                <a:lnTo>
                  <a:pt x="115333" y="118859"/>
                </a:lnTo>
                <a:lnTo>
                  <a:pt x="0" y="1188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888" t="0" r="0" b="-17301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29931" y="6492591"/>
            <a:ext cx="135675" cy="135675"/>
          </a:xfrm>
          <a:custGeom>
            <a:avLst/>
            <a:gdLst/>
            <a:ahLst/>
            <a:cxnLst/>
            <a:rect r="r" b="b" t="t" l="l"/>
            <a:pathLst>
              <a:path h="135675" w="135675">
                <a:moveTo>
                  <a:pt x="0" y="0"/>
                </a:moveTo>
                <a:lnTo>
                  <a:pt x="135675" y="0"/>
                </a:lnTo>
                <a:lnTo>
                  <a:pt x="135675" y="135674"/>
                </a:lnTo>
                <a:lnTo>
                  <a:pt x="0" y="1356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099235" y="5399021"/>
            <a:ext cx="2505718" cy="2505718"/>
          </a:xfrm>
          <a:custGeom>
            <a:avLst/>
            <a:gdLst/>
            <a:ahLst/>
            <a:cxnLst/>
            <a:rect r="r" b="b" t="t" l="l"/>
            <a:pathLst>
              <a:path h="2505718" w="2505718">
                <a:moveTo>
                  <a:pt x="0" y="0"/>
                </a:moveTo>
                <a:lnTo>
                  <a:pt x="2505719" y="0"/>
                </a:lnTo>
                <a:lnTo>
                  <a:pt x="2505719" y="2505718"/>
                </a:lnTo>
                <a:lnTo>
                  <a:pt x="0" y="2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1078194">
            <a:off x="9523648" y="3789230"/>
            <a:ext cx="1249040" cy="1309609"/>
          </a:xfrm>
          <a:custGeom>
            <a:avLst/>
            <a:gdLst/>
            <a:ahLst/>
            <a:cxnLst/>
            <a:rect r="r" b="b" t="t" l="l"/>
            <a:pathLst>
              <a:path h="1309609" w="1249040">
                <a:moveTo>
                  <a:pt x="0" y="0"/>
                </a:moveTo>
                <a:lnTo>
                  <a:pt x="1249040" y="0"/>
                </a:lnTo>
                <a:lnTo>
                  <a:pt x="1249040" y="1309609"/>
                </a:lnTo>
                <a:lnTo>
                  <a:pt x="0" y="1309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374531" y="6204368"/>
            <a:ext cx="2678545" cy="4892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28"/>
              </a:lnSpc>
            </a:pPr>
            <a:r>
              <a:rPr lang="en-US" b="true" sz="3655" i="true">
                <a:solidFill>
                  <a:srgbClr val="000000"/>
                </a:solidFill>
                <a:latin typeface="Helvetica Now Condensed Bold Italics"/>
                <a:ea typeface="Helvetica Now Condensed Bold Italics"/>
                <a:cs typeface="Helvetica Now Condensed Bold Italics"/>
                <a:sym typeface="Helvetica Now Condensed Bold Italics"/>
              </a:rPr>
              <a:t>CAMPSITE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DAHKWWQ3pBM</dc:identifier>
  <dcterms:modified xsi:type="dcterms:W3CDTF">2011-08-01T06:04:30Z</dcterms:modified>
  <cp:revision>1</cp:revision>
  <dc:title>AsiaCamp Semenyih Photo (Facillities)</dc:title>
</cp:coreProperties>
</file>