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0693400" cy="7556500"/>
  <p:notesSz cx="6858000" cy="9144000"/>
  <p:embeddedFontLst>
    <p:embeddedFont>
      <p:font typeface="Helvetica Now Condensed Bold Italics" charset="1" panose="020B080403020209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10.png" Type="http://schemas.openxmlformats.org/officeDocument/2006/relationships/image"/><Relationship Id="rId4" Target="../media/image3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33.jpeg" Type="http://schemas.openxmlformats.org/officeDocument/2006/relationships/image"/><Relationship Id="rId14" Target="../media/image3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37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38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39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0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2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3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4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5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6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7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8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9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0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1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8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9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0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1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2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3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jpeg" Type="http://schemas.openxmlformats.org/officeDocument/2006/relationships/image"/><Relationship Id="rId9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073150" y="3445130"/>
            <a:ext cx="3834553" cy="2959627"/>
          </a:xfrm>
          <a:custGeom>
            <a:avLst/>
            <a:gdLst/>
            <a:ahLst/>
            <a:cxnLst/>
            <a:rect r="r" b="b" t="t" l="l"/>
            <a:pathLst>
              <a:path h="2959627" w="3834553">
                <a:moveTo>
                  <a:pt x="0" y="0"/>
                </a:moveTo>
                <a:lnTo>
                  <a:pt x="3834553" y="0"/>
                </a:lnTo>
                <a:lnTo>
                  <a:pt x="3834553" y="2959627"/>
                </a:lnTo>
                <a:lnTo>
                  <a:pt x="0" y="2959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584117" y="4007808"/>
            <a:ext cx="1352939" cy="1727599"/>
          </a:xfrm>
          <a:custGeom>
            <a:avLst/>
            <a:gdLst/>
            <a:ahLst/>
            <a:cxnLst/>
            <a:rect r="r" b="b" t="t" l="l"/>
            <a:pathLst>
              <a:path h="1727599" w="1352939">
                <a:moveTo>
                  <a:pt x="0" y="0"/>
                </a:moveTo>
                <a:lnTo>
                  <a:pt x="1352940" y="0"/>
                </a:lnTo>
                <a:lnTo>
                  <a:pt x="1352940" y="1727600"/>
                </a:lnTo>
                <a:lnTo>
                  <a:pt x="0" y="172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4028770" y="-506961"/>
            <a:ext cx="11549010" cy="8270916"/>
          </a:xfrm>
          <a:custGeom>
            <a:avLst/>
            <a:gdLst/>
            <a:ahLst/>
            <a:cxnLst/>
            <a:rect r="r" b="b" t="t" l="l"/>
            <a:pathLst>
              <a:path h="8270916" w="11549010">
                <a:moveTo>
                  <a:pt x="0" y="0"/>
                </a:moveTo>
                <a:lnTo>
                  <a:pt x="11549010" y="0"/>
                </a:lnTo>
                <a:lnTo>
                  <a:pt x="11549010" y="8270916"/>
                </a:lnTo>
                <a:lnTo>
                  <a:pt x="0" y="82709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7999"/>
            </a:blip>
            <a:stretch>
              <a:fillRect l="-20491" t="-42926" r="0" b="-94653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3290685" y="485729"/>
            <a:ext cx="9477406" cy="12636541"/>
          </a:xfrm>
          <a:custGeom>
            <a:avLst/>
            <a:gdLst/>
            <a:ahLst/>
            <a:cxnLst/>
            <a:rect r="r" b="b" t="t" l="l"/>
            <a:pathLst>
              <a:path h="12636541" w="9477406">
                <a:moveTo>
                  <a:pt x="0" y="0"/>
                </a:moveTo>
                <a:lnTo>
                  <a:pt x="9477406" y="0"/>
                </a:lnTo>
                <a:lnTo>
                  <a:pt x="9477406" y="12636542"/>
                </a:lnTo>
                <a:lnTo>
                  <a:pt x="0" y="126365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520240" y="485729"/>
            <a:ext cx="2627928" cy="2645217"/>
          </a:xfrm>
          <a:custGeom>
            <a:avLst/>
            <a:gdLst/>
            <a:ahLst/>
            <a:cxnLst/>
            <a:rect r="r" b="b" t="t" l="l"/>
            <a:pathLst>
              <a:path h="2645217" w="2627928">
                <a:moveTo>
                  <a:pt x="0" y="0"/>
                </a:moveTo>
                <a:lnTo>
                  <a:pt x="2627928" y="0"/>
                </a:lnTo>
                <a:lnTo>
                  <a:pt x="2627928" y="2645218"/>
                </a:lnTo>
                <a:lnTo>
                  <a:pt x="0" y="264521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05446" y="1110791"/>
            <a:ext cx="6514794" cy="2339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68"/>
              </a:lnSpc>
            </a:pPr>
            <a:r>
              <a:rPr lang="en-US" b="true" sz="8891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ASIA CAMP SEMENYIH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08175" y="3332489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OUTDOOR </a:t>
            </a:r>
          </a:p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ACTIVITIES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52743"/>
            <a:ext cx="15558453" cy="8073842"/>
            <a:chOff x="0" y="0"/>
            <a:chExt cx="12236576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236575" cy="6350000"/>
            </a:xfrm>
            <a:custGeom>
              <a:avLst/>
              <a:gdLst/>
              <a:ahLst/>
              <a:cxnLst/>
              <a:rect r="r" b="b" t="t" l="l"/>
              <a:pathLst>
                <a:path h="6350000" w="12236575">
                  <a:moveTo>
                    <a:pt x="12236575" y="623570"/>
                  </a:moveTo>
                  <a:lnTo>
                    <a:pt x="12236575" y="2641600"/>
                  </a:lnTo>
                  <a:cubicBezTo>
                    <a:pt x="12236575" y="2821940"/>
                    <a:pt x="12002274" y="2993390"/>
                    <a:pt x="11597915" y="3112770"/>
                  </a:cubicBezTo>
                  <a:cubicBezTo>
                    <a:pt x="11193556" y="3230880"/>
                    <a:pt x="10959255" y="3402330"/>
                    <a:pt x="10959255" y="3583940"/>
                  </a:cubicBezTo>
                  <a:lnTo>
                    <a:pt x="10959255" y="5726430"/>
                  </a:lnTo>
                  <a:cubicBezTo>
                    <a:pt x="10959255" y="6070600"/>
                    <a:pt x="10127864" y="6350000"/>
                    <a:pt x="9103740" y="6350000"/>
                  </a:cubicBezTo>
                  <a:lnTo>
                    <a:pt x="1855515" y="6350000"/>
                  </a:lnTo>
                  <a:cubicBezTo>
                    <a:pt x="831392" y="6350000"/>
                    <a:pt x="0" y="6070600"/>
                    <a:pt x="0" y="5726430"/>
                  </a:cubicBezTo>
                  <a:lnTo>
                    <a:pt x="0" y="623570"/>
                  </a:lnTo>
                  <a:cubicBezTo>
                    <a:pt x="0" y="279400"/>
                    <a:pt x="831392" y="0"/>
                    <a:pt x="1855515" y="0"/>
                  </a:cubicBezTo>
                  <a:lnTo>
                    <a:pt x="10384839" y="0"/>
                  </a:lnTo>
                  <a:cubicBezTo>
                    <a:pt x="11408963" y="0"/>
                    <a:pt x="12236575" y="279400"/>
                    <a:pt x="12236575" y="623570"/>
                  </a:cubicBezTo>
                  <a:close/>
                </a:path>
              </a:pathLst>
            </a:custGeom>
            <a:blipFill>
              <a:blip r:embed="rId2"/>
              <a:stretch>
                <a:fillRect l="0" t="-13766" r="0" b="-13766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853824" y="-101137"/>
            <a:ext cx="1835515" cy="1416707"/>
          </a:xfrm>
          <a:custGeom>
            <a:avLst/>
            <a:gdLst/>
            <a:ahLst/>
            <a:cxnLst/>
            <a:rect r="r" b="b" t="t" l="l"/>
            <a:pathLst>
              <a:path h="1416707" w="1835515">
                <a:moveTo>
                  <a:pt x="0" y="0"/>
                </a:moveTo>
                <a:lnTo>
                  <a:pt x="1835515" y="0"/>
                </a:lnTo>
                <a:lnTo>
                  <a:pt x="1835515" y="1416708"/>
                </a:lnTo>
                <a:lnTo>
                  <a:pt x="0" y="1416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11377" y="-1429670"/>
            <a:ext cx="8457377" cy="10419340"/>
          </a:xfrm>
          <a:custGeom>
            <a:avLst/>
            <a:gdLst/>
            <a:ahLst/>
            <a:cxnLst/>
            <a:rect r="r" b="b" t="t" l="l"/>
            <a:pathLst>
              <a:path h="10419340" w="8457377">
                <a:moveTo>
                  <a:pt x="0" y="0"/>
                </a:moveTo>
                <a:lnTo>
                  <a:pt x="8457377" y="0"/>
                </a:lnTo>
                <a:lnTo>
                  <a:pt x="8457377" y="10419340"/>
                </a:lnTo>
                <a:lnTo>
                  <a:pt x="0" y="10419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575" t="0" r="-3038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47080" y="970341"/>
            <a:ext cx="3589067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ABSEILLING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790618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9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9" y="1910899"/>
                </a:lnTo>
                <a:lnTo>
                  <a:pt x="597155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398112" y="0"/>
            <a:ext cx="11342354" cy="5604143"/>
          </a:xfrm>
          <a:custGeom>
            <a:avLst/>
            <a:gdLst/>
            <a:ahLst/>
            <a:cxnLst/>
            <a:rect r="r" b="b" t="t" l="l"/>
            <a:pathLst>
              <a:path h="5604143" w="11342354">
                <a:moveTo>
                  <a:pt x="0" y="0"/>
                </a:moveTo>
                <a:lnTo>
                  <a:pt x="11342354" y="0"/>
                </a:lnTo>
                <a:lnTo>
                  <a:pt x="11342354" y="5604143"/>
                </a:lnTo>
                <a:lnTo>
                  <a:pt x="0" y="5604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12" t="-4320" r="0" b="-33304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849274" y="3270507"/>
            <a:ext cx="5669847" cy="6358691"/>
            <a:chOff x="0" y="0"/>
            <a:chExt cx="5662097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-490200">
              <a:off x="-338520" y="-260128"/>
              <a:ext cx="6339157" cy="6786263"/>
            </a:xfrm>
            <a:custGeom>
              <a:avLst/>
              <a:gdLst/>
              <a:ahLst/>
              <a:cxnLst/>
              <a:rect r="r" b="b" t="t" l="l"/>
              <a:pathLst>
                <a:path h="6786263" w="6339157">
                  <a:moveTo>
                    <a:pt x="6334470" y="1311915"/>
                  </a:moveTo>
                  <a:lnTo>
                    <a:pt x="6047686" y="3309464"/>
                  </a:lnTo>
                  <a:cubicBezTo>
                    <a:pt x="6022058" y="3487974"/>
                    <a:pt x="5890377" y="3642276"/>
                    <a:pt x="5688207" y="3733855"/>
                  </a:cubicBezTo>
                  <a:cubicBezTo>
                    <a:pt x="5486216" y="3824177"/>
                    <a:pt x="5354537" y="3978480"/>
                    <a:pt x="5328728" y="4158247"/>
                  </a:cubicBezTo>
                  <a:lnTo>
                    <a:pt x="5024257" y="6278992"/>
                  </a:lnTo>
                  <a:cubicBezTo>
                    <a:pt x="4975347" y="6619669"/>
                    <a:pt x="4554845" y="6841563"/>
                    <a:pt x="4085773" y="6774220"/>
                  </a:cubicBezTo>
                  <a:lnTo>
                    <a:pt x="765920" y="6297596"/>
                  </a:lnTo>
                  <a:cubicBezTo>
                    <a:pt x="296848" y="6230252"/>
                    <a:pt x="-44243" y="5899018"/>
                    <a:pt x="4668" y="5558341"/>
                  </a:cubicBezTo>
                  <a:lnTo>
                    <a:pt x="729838" y="507271"/>
                  </a:lnTo>
                  <a:cubicBezTo>
                    <a:pt x="778749" y="166594"/>
                    <a:pt x="1199251" y="-55300"/>
                    <a:pt x="1668323" y="12043"/>
                  </a:cubicBezTo>
                  <a:lnTo>
                    <a:pt x="5574948" y="572909"/>
                  </a:lnTo>
                  <a:cubicBezTo>
                    <a:pt x="6044020" y="640252"/>
                    <a:pt x="6383380" y="971238"/>
                    <a:pt x="6334470" y="1311915"/>
                  </a:cubicBezTo>
                  <a:close/>
                </a:path>
              </a:pathLst>
            </a:custGeom>
            <a:blipFill>
              <a:blip r:embed="rId14"/>
              <a:stretch>
                <a:fillRect l="-4189" t="0" r="-4188" b="-1237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308343" y="6694940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FLYING FOX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1683" y="5999775"/>
            <a:ext cx="771055" cy="77105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82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44856" lIns="44856" bIns="44856" rIns="44856"/>
            <a:lstStyle/>
            <a:p>
              <a:pPr algn="ctr">
                <a:lnSpc>
                  <a:spcPts val="138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743" y="6111469"/>
            <a:ext cx="711625" cy="71162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82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44856" lIns="44856" bIns="44856" rIns="44856"/>
            <a:lstStyle/>
            <a:p>
              <a:pPr algn="ctr">
                <a:lnSpc>
                  <a:spcPts val="138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173892" y="4663129"/>
            <a:ext cx="2467722" cy="246772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82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44856" lIns="44856" bIns="44856" rIns="44856"/>
            <a:lstStyle/>
            <a:p>
              <a:pPr algn="ctr">
                <a:lnSpc>
                  <a:spcPts val="138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56000" y="-1943388"/>
            <a:ext cx="10931619" cy="9503388"/>
            <a:chOff x="0" y="0"/>
            <a:chExt cx="14608639" cy="1270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5522" y="857250"/>
              <a:ext cx="14239421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4239421">
                  <a:moveTo>
                    <a:pt x="11519477" y="938530"/>
                  </a:moveTo>
                  <a:cubicBezTo>
                    <a:pt x="10150647" y="189230"/>
                    <a:pt x="9783970" y="154940"/>
                    <a:pt x="8175559" y="0"/>
                  </a:cubicBezTo>
                  <a:cubicBezTo>
                    <a:pt x="4488339" y="38100"/>
                    <a:pt x="1499411" y="1889760"/>
                    <a:pt x="342406" y="4933950"/>
                  </a:cubicBezTo>
                  <a:cubicBezTo>
                    <a:pt x="-53488" y="5975350"/>
                    <a:pt x="-156952" y="7139940"/>
                    <a:pt x="305885" y="8159750"/>
                  </a:cubicBezTo>
                  <a:cubicBezTo>
                    <a:pt x="916526" y="9499600"/>
                    <a:pt x="2434364" y="10407650"/>
                    <a:pt x="4038392" y="10773410"/>
                  </a:cubicBezTo>
                  <a:cubicBezTo>
                    <a:pt x="5642421" y="11140440"/>
                    <a:pt x="7408605" y="11644630"/>
                    <a:pt x="9053538" y="11470640"/>
                  </a:cubicBezTo>
                  <a:cubicBezTo>
                    <a:pt x="10336177" y="11334750"/>
                    <a:pt x="11617355" y="10519410"/>
                    <a:pt x="12577142" y="9767570"/>
                  </a:cubicBezTo>
                  <a:cubicBezTo>
                    <a:pt x="13214078" y="9268460"/>
                    <a:pt x="13611434" y="8576310"/>
                    <a:pt x="13877310" y="7867650"/>
                  </a:cubicBezTo>
                  <a:cubicBezTo>
                    <a:pt x="14761568" y="5401310"/>
                    <a:pt x="14045311" y="2322830"/>
                    <a:pt x="11519477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0984" t="0" r="-1098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08343" y="6694940"/>
            <a:ext cx="3589067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WATER CONFIDENCE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1683" y="5999775"/>
            <a:ext cx="771055" cy="77105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82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44856" lIns="44856" bIns="44856" rIns="44856"/>
            <a:lstStyle/>
            <a:p>
              <a:pPr algn="ctr">
                <a:lnSpc>
                  <a:spcPts val="138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743" y="6111469"/>
            <a:ext cx="711625" cy="71162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82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44856" lIns="44856" bIns="44856" rIns="44856"/>
            <a:lstStyle/>
            <a:p>
              <a:pPr algn="ctr">
                <a:lnSpc>
                  <a:spcPts val="138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173892" y="4663129"/>
            <a:ext cx="2467722" cy="246772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82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44856" lIns="44856" bIns="44856" rIns="44856"/>
            <a:lstStyle/>
            <a:p>
              <a:pPr algn="ctr">
                <a:lnSpc>
                  <a:spcPts val="138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56000" y="-1943388"/>
            <a:ext cx="10931619" cy="9503388"/>
            <a:chOff x="0" y="0"/>
            <a:chExt cx="14608639" cy="1270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5522" y="857250"/>
              <a:ext cx="14239421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4239421">
                  <a:moveTo>
                    <a:pt x="11519477" y="938530"/>
                  </a:moveTo>
                  <a:cubicBezTo>
                    <a:pt x="10150647" y="189230"/>
                    <a:pt x="9783970" y="154940"/>
                    <a:pt x="8175559" y="0"/>
                  </a:cubicBezTo>
                  <a:cubicBezTo>
                    <a:pt x="4488339" y="38100"/>
                    <a:pt x="1499411" y="1889760"/>
                    <a:pt x="342406" y="4933950"/>
                  </a:cubicBezTo>
                  <a:cubicBezTo>
                    <a:pt x="-53488" y="5975350"/>
                    <a:pt x="-156952" y="7139940"/>
                    <a:pt x="305885" y="8159750"/>
                  </a:cubicBezTo>
                  <a:cubicBezTo>
                    <a:pt x="916526" y="9499600"/>
                    <a:pt x="2434364" y="10407650"/>
                    <a:pt x="4038392" y="10773410"/>
                  </a:cubicBezTo>
                  <a:cubicBezTo>
                    <a:pt x="5642421" y="11140440"/>
                    <a:pt x="7408605" y="11644630"/>
                    <a:pt x="9053538" y="11470640"/>
                  </a:cubicBezTo>
                  <a:cubicBezTo>
                    <a:pt x="10336177" y="11334750"/>
                    <a:pt x="11617355" y="10519410"/>
                    <a:pt x="12577142" y="9767570"/>
                  </a:cubicBezTo>
                  <a:cubicBezTo>
                    <a:pt x="13214078" y="9268460"/>
                    <a:pt x="13611434" y="8576310"/>
                    <a:pt x="13877310" y="7867650"/>
                  </a:cubicBezTo>
                  <a:cubicBezTo>
                    <a:pt x="14761568" y="5401310"/>
                    <a:pt x="14045311" y="2322830"/>
                    <a:pt x="11519477" y="938530"/>
                  </a:cubicBezTo>
                  <a:close/>
                </a:path>
              </a:pathLst>
            </a:custGeom>
            <a:blipFill>
              <a:blip r:embed="rId2"/>
              <a:stretch>
                <a:fillRect l="-21155" t="-7450" r="-21330" b="-10059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08343" y="6694940"/>
            <a:ext cx="3589067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WATER RAFTING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0" t="-1260" r="0" b="-4583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790618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9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9" y="1910899"/>
                </a:lnTo>
                <a:lnTo>
                  <a:pt x="597155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FIRST AID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34832" t="0" r="-191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FIRST AID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41463" t="0" r="-41463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790618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9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9" y="1910899"/>
                </a:lnTo>
                <a:lnTo>
                  <a:pt x="597155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SURVIVAL COOKING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0" t="-15316" r="0" b="-1531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74531" y="6204368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KAYAK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53824" y="-101137"/>
            <a:ext cx="1835515" cy="1416707"/>
          </a:xfrm>
          <a:custGeom>
            <a:avLst/>
            <a:gdLst/>
            <a:ahLst/>
            <a:cxnLst/>
            <a:rect r="r" b="b" t="t" l="l"/>
            <a:pathLst>
              <a:path h="1416707" w="1835515">
                <a:moveTo>
                  <a:pt x="0" y="0"/>
                </a:moveTo>
                <a:lnTo>
                  <a:pt x="1835515" y="0"/>
                </a:lnTo>
                <a:lnTo>
                  <a:pt x="1835515" y="1416708"/>
                </a:lnTo>
                <a:lnTo>
                  <a:pt x="0" y="141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61925" y="-161925"/>
            <a:ext cx="11015850" cy="7883850"/>
          </a:xfrm>
          <a:custGeom>
            <a:avLst/>
            <a:gdLst/>
            <a:ahLst/>
            <a:cxnLst/>
            <a:rect r="r" b="b" t="t" l="l"/>
            <a:pathLst>
              <a:path h="7883850" w="11015850">
                <a:moveTo>
                  <a:pt x="0" y="0"/>
                </a:moveTo>
                <a:lnTo>
                  <a:pt x="11015850" y="0"/>
                </a:lnTo>
                <a:lnTo>
                  <a:pt x="11015850" y="7883850"/>
                </a:lnTo>
                <a:lnTo>
                  <a:pt x="0" y="7883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6" t="0" r="-36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6000" y="223491"/>
            <a:ext cx="3589067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KAYAK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2630125" y="-692912"/>
            <a:ext cx="8437044" cy="8642817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27180" t="0" r="-2718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08343" y="6320827"/>
            <a:ext cx="3037236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MANAGEMENT GAMES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41662" t="0" r="-1312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27180" t="0" r="-2718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2083267" y="-1426321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724" t="0" r="-171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27180" t="0" r="-2718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972900" y="-1951174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27392" t="0" r="-2739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1219" t="0" r="-121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27180" t="0" r="-2718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41167" t="0" r="-41167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EXPLORACE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0" t="-15079" r="0" b="-1507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FIRE CAMP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27180" t="0" r="-2718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2824551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49817" y="6722399"/>
            <a:ext cx="2678545" cy="48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NIGHT WAR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53824" y="-101137"/>
            <a:ext cx="1835515" cy="1416707"/>
          </a:xfrm>
          <a:custGeom>
            <a:avLst/>
            <a:gdLst/>
            <a:ahLst/>
            <a:cxnLst/>
            <a:rect r="r" b="b" t="t" l="l"/>
            <a:pathLst>
              <a:path h="1416707" w="1835515">
                <a:moveTo>
                  <a:pt x="0" y="0"/>
                </a:moveTo>
                <a:lnTo>
                  <a:pt x="1835515" y="0"/>
                </a:lnTo>
                <a:lnTo>
                  <a:pt x="1835515" y="1416708"/>
                </a:lnTo>
                <a:lnTo>
                  <a:pt x="0" y="141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2181" y="-101137"/>
            <a:ext cx="12742943" cy="7508394"/>
          </a:xfrm>
          <a:custGeom>
            <a:avLst/>
            <a:gdLst/>
            <a:ahLst/>
            <a:cxnLst/>
            <a:rect r="r" b="b" t="t" l="l"/>
            <a:pathLst>
              <a:path h="7508394" w="12742943">
                <a:moveTo>
                  <a:pt x="0" y="0"/>
                </a:moveTo>
                <a:lnTo>
                  <a:pt x="12742943" y="0"/>
                </a:lnTo>
                <a:lnTo>
                  <a:pt x="12742943" y="7508394"/>
                </a:lnTo>
                <a:lnTo>
                  <a:pt x="0" y="7508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66" t="0" r="-10666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79151" t="0" r="-60029" b="-5537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898408" y="525516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600053" y="3320931"/>
            <a:ext cx="2352892" cy="520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b="true" sz="1820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FROM EXPERIENCE TO LEARNING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18292" t="0" r="-1829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790618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9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9" y="1910899"/>
                </a:lnTo>
                <a:lnTo>
                  <a:pt x="597155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41395" t="0" r="-4139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790618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9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9" y="1910899"/>
                </a:lnTo>
                <a:lnTo>
                  <a:pt x="597155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600053" y="3320931"/>
            <a:ext cx="2352892" cy="520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b="true" sz="1820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FROM EXPERIENCE TO LEARNING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1696985" y="-2683236"/>
            <a:ext cx="9868939" cy="10109635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1219" t="0" r="-121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790618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9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9" y="1910899"/>
                </a:lnTo>
                <a:lnTo>
                  <a:pt x="597155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2131115" y="-2585547"/>
            <a:ext cx="10091545" cy="10337670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-56588" t="0" r="-2633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1597722" y="3348674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4198" y="-134137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3150" y="2199477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718122">
            <a:off x="2131115" y="-2585547"/>
            <a:ext cx="10091545" cy="10337670"/>
            <a:chOff x="0" y="0"/>
            <a:chExt cx="6144514" cy="62943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4"/>
              <a:ext cx="6144528" cy="6294418"/>
            </a:xfrm>
            <a:custGeom>
              <a:avLst/>
              <a:gdLst/>
              <a:ahLst/>
              <a:cxnLst/>
              <a:rect r="r" b="b" t="t" l="l"/>
              <a:pathLst>
                <a:path h="6294418" w="6144528">
                  <a:moveTo>
                    <a:pt x="5918073" y="1233214"/>
                  </a:moveTo>
                  <a:cubicBezTo>
                    <a:pt x="6075045" y="1267377"/>
                    <a:pt x="6173470" y="1423333"/>
                    <a:pt x="6136894" y="1579797"/>
                  </a:cubicBezTo>
                  <a:lnTo>
                    <a:pt x="5099685" y="6010065"/>
                  </a:lnTo>
                  <a:cubicBezTo>
                    <a:pt x="5063109" y="6166529"/>
                    <a:pt x="4901692" y="6294418"/>
                    <a:pt x="4741037" y="6294418"/>
                  </a:cubicBezTo>
                  <a:lnTo>
                    <a:pt x="292100" y="6294418"/>
                  </a:lnTo>
                  <a:cubicBezTo>
                    <a:pt x="131445" y="6294418"/>
                    <a:pt x="0" y="6162973"/>
                    <a:pt x="0" y="6002318"/>
                  </a:cubicBezTo>
                  <a:lnTo>
                    <a:pt x="0" y="236518"/>
                  </a:lnTo>
                  <a:cubicBezTo>
                    <a:pt x="0" y="75863"/>
                    <a:pt x="128397" y="-27642"/>
                    <a:pt x="285369" y="6521"/>
                  </a:cubicBezTo>
                  <a:lnTo>
                    <a:pt x="5918073" y="1233214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30316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-1597722" y="3348674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8"/>
                </a:lnTo>
                <a:lnTo>
                  <a:pt x="5971558" y="1910898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7193" y="6254152"/>
            <a:ext cx="221150" cy="22115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5720" y="6324697"/>
            <a:ext cx="104097" cy="80060"/>
          </a:xfrm>
          <a:custGeom>
            <a:avLst/>
            <a:gdLst/>
            <a:ahLst/>
            <a:cxnLst/>
            <a:rect r="r" b="b" t="t" l="l"/>
            <a:pathLst>
              <a:path h="80060" w="104097">
                <a:moveTo>
                  <a:pt x="0" y="0"/>
                </a:moveTo>
                <a:lnTo>
                  <a:pt x="104097" y="0"/>
                </a:lnTo>
                <a:lnTo>
                  <a:pt x="104097" y="80060"/>
                </a:lnTo>
                <a:lnTo>
                  <a:pt x="0" y="80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193" y="6449853"/>
            <a:ext cx="221150" cy="2211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7193" y="7188007"/>
            <a:ext cx="221150" cy="2211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49402" lIns="49402" bIns="49402" rIns="49402"/>
            <a:lstStyle/>
            <a:p>
              <a:pPr algn="ctr">
                <a:lnSpc>
                  <a:spcPts val="208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40102" y="7239153"/>
            <a:ext cx="115333" cy="118859"/>
          </a:xfrm>
          <a:custGeom>
            <a:avLst/>
            <a:gdLst/>
            <a:ahLst/>
            <a:cxnLst/>
            <a:rect r="r" b="b" t="t" l="l"/>
            <a:pathLst>
              <a:path h="118859" w="115333">
                <a:moveTo>
                  <a:pt x="0" y="0"/>
                </a:moveTo>
                <a:lnTo>
                  <a:pt x="115333" y="0"/>
                </a:lnTo>
                <a:lnTo>
                  <a:pt x="115333" y="118859"/>
                </a:lnTo>
                <a:lnTo>
                  <a:pt x="0" y="11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88" t="0" r="0" b="-173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931" y="6492591"/>
            <a:ext cx="135675" cy="135675"/>
          </a:xfrm>
          <a:custGeom>
            <a:avLst/>
            <a:gdLst/>
            <a:ahLst/>
            <a:cxnLst/>
            <a:rect r="r" b="b" t="t" l="l"/>
            <a:pathLst>
              <a:path h="135675" w="135675">
                <a:moveTo>
                  <a:pt x="0" y="0"/>
                </a:moveTo>
                <a:lnTo>
                  <a:pt x="135675" y="0"/>
                </a:lnTo>
                <a:lnTo>
                  <a:pt x="135675" y="135674"/>
                </a:lnTo>
                <a:lnTo>
                  <a:pt x="0" y="135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99235" y="5399021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78194">
            <a:off x="9523648" y="3789230"/>
            <a:ext cx="1249040" cy="1309609"/>
          </a:xfrm>
          <a:custGeom>
            <a:avLst/>
            <a:gdLst/>
            <a:ahLst/>
            <a:cxnLst/>
            <a:rect r="r" b="b" t="t" l="l"/>
            <a:pathLst>
              <a:path h="1309609" w="1249040">
                <a:moveTo>
                  <a:pt x="0" y="0"/>
                </a:moveTo>
                <a:lnTo>
                  <a:pt x="1249040" y="0"/>
                </a:lnTo>
                <a:lnTo>
                  <a:pt x="1249040" y="1309609"/>
                </a:lnTo>
                <a:lnTo>
                  <a:pt x="0" y="1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4531" y="6204368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5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14517" y="-496242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9" y="0"/>
                </a:lnTo>
                <a:lnTo>
                  <a:pt x="2505719" y="2505718"/>
                </a:lnTo>
                <a:lnTo>
                  <a:pt x="0" y="250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016355" y="1219189"/>
            <a:ext cx="1769665" cy="807593"/>
            <a:chOff x="0" y="0"/>
            <a:chExt cx="674362" cy="3077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74362" cy="307748"/>
            </a:xfrm>
            <a:custGeom>
              <a:avLst/>
              <a:gdLst/>
              <a:ahLst/>
              <a:cxnLst/>
              <a:rect r="r" b="b" t="t" l="l"/>
              <a:pathLst>
                <a:path h="307748" w="674362">
                  <a:moveTo>
                    <a:pt x="0" y="0"/>
                  </a:moveTo>
                  <a:lnTo>
                    <a:pt x="674362" y="0"/>
                  </a:lnTo>
                  <a:lnTo>
                    <a:pt x="674362" y="307748"/>
                  </a:lnTo>
                  <a:lnTo>
                    <a:pt x="0" y="307748"/>
                  </a:lnTo>
                  <a:close/>
                </a:path>
              </a:pathLst>
            </a:custGeom>
            <a:solidFill>
              <a:srgbClr val="D5FFB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74362" cy="345848"/>
            </a:xfrm>
            <a:prstGeom prst="rect">
              <a:avLst/>
            </a:prstGeom>
          </p:spPr>
          <p:txBody>
            <a:bodyPr anchor="ctr" rtlCol="false" tIns="24330" lIns="24330" bIns="24330" rIns="2433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016342" y="2350981"/>
            <a:ext cx="5651034" cy="1808331"/>
          </a:xfrm>
          <a:custGeom>
            <a:avLst/>
            <a:gdLst/>
            <a:ahLst/>
            <a:cxnLst/>
            <a:rect r="r" b="b" t="t" l="l"/>
            <a:pathLst>
              <a:path h="1808331" w="5651034">
                <a:moveTo>
                  <a:pt x="0" y="0"/>
                </a:moveTo>
                <a:lnTo>
                  <a:pt x="5651034" y="0"/>
                </a:lnTo>
                <a:lnTo>
                  <a:pt x="5651034" y="1808331"/>
                </a:lnTo>
                <a:lnTo>
                  <a:pt x="0" y="180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883821">
            <a:off x="4685230" y="4050195"/>
            <a:ext cx="5224886" cy="5053890"/>
          </a:xfrm>
          <a:custGeom>
            <a:avLst/>
            <a:gdLst/>
            <a:ahLst/>
            <a:cxnLst/>
            <a:rect r="r" b="b" t="t" l="l"/>
            <a:pathLst>
              <a:path h="5053890" w="5224886">
                <a:moveTo>
                  <a:pt x="0" y="0"/>
                </a:moveTo>
                <a:lnTo>
                  <a:pt x="5224886" y="0"/>
                </a:lnTo>
                <a:lnTo>
                  <a:pt x="5224886" y="5053890"/>
                </a:lnTo>
                <a:lnTo>
                  <a:pt x="0" y="5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477084" y="2008838"/>
            <a:ext cx="5971558" cy="1910899"/>
          </a:xfrm>
          <a:custGeom>
            <a:avLst/>
            <a:gdLst/>
            <a:ahLst/>
            <a:cxnLst/>
            <a:rect r="r" b="b" t="t" l="l"/>
            <a:pathLst>
              <a:path h="1910899" w="5971558">
                <a:moveTo>
                  <a:pt x="5971558" y="0"/>
                </a:moveTo>
                <a:lnTo>
                  <a:pt x="0" y="0"/>
                </a:lnTo>
                <a:lnTo>
                  <a:pt x="0" y="1910899"/>
                </a:lnTo>
                <a:lnTo>
                  <a:pt x="5971558" y="1910899"/>
                </a:lnTo>
                <a:lnTo>
                  <a:pt x="597155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506450" y="5690642"/>
            <a:ext cx="2505718" cy="2505718"/>
          </a:xfrm>
          <a:custGeom>
            <a:avLst/>
            <a:gdLst/>
            <a:ahLst/>
            <a:cxnLst/>
            <a:rect r="r" b="b" t="t" l="l"/>
            <a:pathLst>
              <a:path h="2505718" w="2505718">
                <a:moveTo>
                  <a:pt x="0" y="0"/>
                </a:moveTo>
                <a:lnTo>
                  <a:pt x="2505718" y="0"/>
                </a:lnTo>
                <a:lnTo>
                  <a:pt x="2505718" y="2505719"/>
                </a:lnTo>
                <a:lnTo>
                  <a:pt x="0" y="2505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2415547" y="-1506187"/>
            <a:ext cx="6621209" cy="11146816"/>
            <a:chOff x="0" y="0"/>
            <a:chExt cx="37719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-5400000">
              <a:off x="-1289019" y="1289019"/>
              <a:ext cx="6349937" cy="3771900"/>
            </a:xfrm>
            <a:custGeom>
              <a:avLst/>
              <a:gdLst/>
              <a:ahLst/>
              <a:cxnLst/>
              <a:rect r="r" b="b" t="t" l="l"/>
              <a:pathLst>
                <a:path h="3771900" w="6349937">
                  <a:moveTo>
                    <a:pt x="5803838" y="0"/>
                  </a:moveTo>
                  <a:lnTo>
                    <a:pt x="2396428" y="0"/>
                  </a:lnTo>
                  <a:cubicBezTo>
                    <a:pt x="2217358" y="0"/>
                    <a:pt x="2048448" y="87630"/>
                    <a:pt x="1946848" y="236220"/>
                  </a:cubicBezTo>
                  <a:lnTo>
                    <a:pt x="97728" y="2914650"/>
                  </a:lnTo>
                  <a:cubicBezTo>
                    <a:pt x="-152462" y="3276600"/>
                    <a:pt x="106618" y="3771900"/>
                    <a:pt x="547308" y="3771900"/>
                  </a:cubicBezTo>
                  <a:lnTo>
                    <a:pt x="5803838" y="3771900"/>
                  </a:lnTo>
                  <a:cubicBezTo>
                    <a:pt x="6106098" y="3771900"/>
                    <a:pt x="6349938" y="3526790"/>
                    <a:pt x="6349938" y="3225800"/>
                  </a:cubicBezTo>
                  <a:lnTo>
                    <a:pt x="6349938" y="546100"/>
                  </a:lnTo>
                  <a:cubicBezTo>
                    <a:pt x="6349938" y="245110"/>
                    <a:pt x="6104828" y="0"/>
                    <a:pt x="5803838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-1170" b="-13339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776400" y="2674482"/>
            <a:ext cx="2159600" cy="4703344"/>
            <a:chOff x="0" y="0"/>
            <a:chExt cx="3135609" cy="68289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35609" cy="6828971"/>
            </a:xfrm>
            <a:custGeom>
              <a:avLst/>
              <a:gdLst/>
              <a:ahLst/>
              <a:cxnLst/>
              <a:rect r="r" b="b" t="t" l="l"/>
              <a:pathLst>
                <a:path h="6828971" w="3135609">
                  <a:moveTo>
                    <a:pt x="3005307" y="0"/>
                  </a:moveTo>
                  <a:lnTo>
                    <a:pt x="130302" y="0"/>
                  </a:lnTo>
                  <a:cubicBezTo>
                    <a:pt x="58576" y="0"/>
                    <a:pt x="0" y="68290"/>
                    <a:pt x="0" y="151603"/>
                  </a:cubicBezTo>
                  <a:lnTo>
                    <a:pt x="0" y="6677367"/>
                  </a:lnTo>
                  <a:cubicBezTo>
                    <a:pt x="0" y="6760680"/>
                    <a:pt x="58576" y="6828971"/>
                    <a:pt x="130302" y="6828971"/>
                  </a:cubicBezTo>
                  <a:lnTo>
                    <a:pt x="3005307" y="6828971"/>
                  </a:lnTo>
                  <a:cubicBezTo>
                    <a:pt x="3077033" y="6828971"/>
                    <a:pt x="3135609" y="6760680"/>
                    <a:pt x="3135609" y="6677367"/>
                  </a:cubicBezTo>
                  <a:lnTo>
                    <a:pt x="3135609" y="151603"/>
                  </a:lnTo>
                  <a:cubicBezTo>
                    <a:pt x="3135609" y="68290"/>
                    <a:pt x="3077033" y="0"/>
                    <a:pt x="3005307" y="0"/>
                  </a:cubicBezTo>
                  <a:close/>
                </a:path>
              </a:pathLst>
            </a:custGeom>
            <a:blipFill>
              <a:blip r:embed="rId8"/>
              <a:stretch>
                <a:fillRect l="-113638" t="0" r="-113638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565823" y="2350981"/>
            <a:ext cx="5697389" cy="6226655"/>
          </a:xfrm>
          <a:custGeom>
            <a:avLst/>
            <a:gdLst/>
            <a:ahLst/>
            <a:cxnLst/>
            <a:rect r="r" b="b" t="t" l="l"/>
            <a:pathLst>
              <a:path h="6226655" w="5697389">
                <a:moveTo>
                  <a:pt x="0" y="0"/>
                </a:moveTo>
                <a:lnTo>
                  <a:pt x="5697389" y="0"/>
                </a:lnTo>
                <a:lnTo>
                  <a:pt x="5697389" y="6226654"/>
                </a:lnTo>
                <a:lnTo>
                  <a:pt x="0" y="62266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4058215">
            <a:off x="-249388" y="2645720"/>
            <a:ext cx="1218853" cy="1218853"/>
          </a:xfrm>
          <a:custGeom>
            <a:avLst/>
            <a:gdLst/>
            <a:ahLst/>
            <a:cxnLst/>
            <a:rect r="r" b="b" t="t" l="l"/>
            <a:pathLst>
              <a:path h="1218853" w="1218853">
                <a:moveTo>
                  <a:pt x="1218853" y="0"/>
                </a:moveTo>
                <a:lnTo>
                  <a:pt x="0" y="0"/>
                </a:lnTo>
                <a:lnTo>
                  <a:pt x="0" y="1218853"/>
                </a:lnTo>
                <a:lnTo>
                  <a:pt x="1218853" y="1218853"/>
                </a:lnTo>
                <a:lnTo>
                  <a:pt x="121885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28953">
            <a:off x="9853180" y="-113062"/>
            <a:ext cx="674882" cy="674882"/>
          </a:xfrm>
          <a:custGeom>
            <a:avLst/>
            <a:gdLst/>
            <a:ahLst/>
            <a:cxnLst/>
            <a:rect r="r" b="b" t="t" l="l"/>
            <a:pathLst>
              <a:path h="674882" w="674882">
                <a:moveTo>
                  <a:pt x="674882" y="0"/>
                </a:moveTo>
                <a:lnTo>
                  <a:pt x="0" y="0"/>
                </a:lnTo>
                <a:lnTo>
                  <a:pt x="0" y="674882"/>
                </a:lnTo>
                <a:lnTo>
                  <a:pt x="674882" y="674882"/>
                </a:lnTo>
                <a:lnTo>
                  <a:pt x="67488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60039" y="1285864"/>
            <a:ext cx="2678545" cy="96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b="true" sz="3655" i="true">
                <a:solidFill>
                  <a:srgbClr val="000000"/>
                </a:solidFill>
                <a:latin typeface="Helvetica Now Condensed Bold Italics"/>
                <a:ea typeface="Helvetica Now Condensed Bold Italics"/>
                <a:cs typeface="Helvetica Now Condensed Bold Italics"/>
                <a:sym typeface="Helvetica Now Condensed Bold Italics"/>
              </a:rPr>
              <a:t>OBSTACLE COURSE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DAHKQ0cjFEk</dc:identifier>
  <dcterms:modified xsi:type="dcterms:W3CDTF">2011-08-01T06:04:30Z</dcterms:modified>
  <cp:revision>1</cp:revision>
  <dc:title>AsiaCamp Semenyih Photo (Activity)</dc:title>
</cp:coreProperties>
</file>